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47"/>
  </p:notesMasterIdLst>
  <p:handoutMasterIdLst>
    <p:handoutMasterId r:id="rId48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394" r:id="rId41"/>
    <p:sldId id="432" r:id="rId42"/>
    <p:sldId id="433" r:id="rId43"/>
    <p:sldId id="434" r:id="rId44"/>
    <p:sldId id="435" r:id="rId45"/>
    <p:sldId id="275" r:id="rId46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49"/>
      <p:bold r:id="rId50"/>
    </p:embeddedFont>
    <p:embeddedFont>
      <p:font typeface="HY견고딕" panose="02030600000101010101" pitchFamily="18" charset="-127"/>
      <p:regular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13-1. </a:t>
            </a:r>
            <a:r>
              <a:rPr lang="ko-KR" altLang="en-US" b="1" dirty="0" smtClean="0">
                <a:solidFill>
                  <a:schemeClr val="tx1"/>
                </a:solidFill>
              </a:rPr>
              <a:t>컬렉션 프레임워크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5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Vector</a:t>
            </a:r>
          </a:p>
          <a:p>
            <a:pPr lvl="1"/>
            <a:r>
              <a:rPr lang="ko-KR" altLang="en-US" dirty="0" smtClean="0"/>
              <a:t>저장할 객체 타입을 타입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표기하고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동기화된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구성되어 멀티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실행할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완료해야만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안전하게 객체 추가 및 삭제할 수 있음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스레드에</a:t>
            </a:r>
            <a:r>
              <a:rPr lang="ko-KR" altLang="en-US" dirty="0" smtClean="0"/>
              <a:t> 안전 </a:t>
            </a:r>
            <a:r>
              <a:rPr lang="en-US" altLang="ko-KR" dirty="0" smtClean="0"/>
              <a:t>(thread safe)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1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23" y="4419600"/>
            <a:ext cx="48645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3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Board </a:t>
            </a:r>
            <a:r>
              <a:rPr lang="ko-KR" altLang="en-US" dirty="0" smtClean="0"/>
              <a:t>객체를 저장하는 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5428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0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24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4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게시물 정보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361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0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LinkedList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와 사용 방법은 같으나 내부 구조가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인접 참조를 링크하여 체인처럼 객체를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인덱스 객체 제거하거나 삽입하면 앞뒤 링크만 변경되고 나머지 링크는 변경되지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928937"/>
            <a:ext cx="4038601" cy="2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86263"/>
            <a:ext cx="3950118" cy="27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저장할 객체 타입을 타입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표기하고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ArrayList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실행 성능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199"/>
            <a:ext cx="7391400" cy="319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1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467600" cy="466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6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Set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저장 순서 유지되지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중복하여 저장할 수 없고 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LinkedHashSet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TreeSet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79" y="1883978"/>
            <a:ext cx="4876800" cy="146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09999"/>
            <a:ext cx="7239000" cy="26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2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컬렉션에 객체 저장 및 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iterator()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반복자 얻고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반복자로 검색 기능 대체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Iterator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1524000"/>
            <a:ext cx="7010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3429000"/>
            <a:ext cx="7010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8200"/>
            <a:ext cx="7696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List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Set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Map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객체들 반복해서 하나씩 가져오기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향상된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이용하여 전체 객체 대상으로 반복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10400" cy="17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33800"/>
            <a:ext cx="7010400" cy="95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5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remove()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객체 제거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162800" cy="183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HashSet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인터페이스의 구현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객체를 순서 없이 저장하되 동일한 객체는 중복 저장하지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저장 전 객체의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해시코드 얻어내고 이미 저장된 객체의 해시코드와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9248"/>
            <a:ext cx="7391400" cy="111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010400" cy="172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0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String </a:t>
            </a:r>
            <a:r>
              <a:rPr lang="ko-KR" altLang="en-US" dirty="0" smtClean="0"/>
              <a:t>객체를 중복 없이 저장하는 </a:t>
            </a:r>
            <a:r>
              <a:rPr lang="en-US" altLang="ko-KR" dirty="0" err="1" smtClean="0"/>
              <a:t>HashSet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40771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391400" cy="515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0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6" y="1435320"/>
            <a:ext cx="73914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3" y="3563335"/>
            <a:ext cx="7377277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- Member </a:t>
            </a:r>
            <a:r>
              <a:rPr lang="ko-KR" altLang="en-US" dirty="0" smtClean="0"/>
              <a:t>객체를 중복 없이 저장하는 </a:t>
            </a:r>
            <a:r>
              <a:rPr lang="en-US" altLang="ko-KR" dirty="0" err="1" smtClean="0"/>
              <a:t>HashSet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19412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6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Map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키와 값으로 구성된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저장하는 구조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키는 중복 저장될 수 없으나 값은 중복 저장될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저장된 키와 동일한 키로 값을 저장하면 기존 값 없어지고 새로운 값으로 대체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HashMap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Hashtable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LinkedHashMap</a:t>
            </a:r>
            <a:r>
              <a:rPr lang="en-US" altLang="ko-KR" dirty="0" smtClean="0"/>
              <a:t>, Properties, </a:t>
            </a:r>
            <a:r>
              <a:rPr lang="en-US" altLang="ko-KR" dirty="0" err="1" smtClean="0"/>
              <a:t>TreeMap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컬렉</a:t>
            </a:r>
            <a:r>
              <a:rPr lang="ko-KR" altLang="en-US" dirty="0"/>
              <a:t>션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74529"/>
            <a:ext cx="6019800" cy="280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14"/>
            <a:ext cx="7377863" cy="426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키 타입이 </a:t>
            </a:r>
            <a:r>
              <a:rPr lang="en-US" altLang="ko-KR" dirty="0" smtClean="0"/>
              <a:t>String, </a:t>
            </a:r>
            <a:r>
              <a:rPr lang="ko-KR" altLang="en-US" dirty="0" smtClean="0"/>
              <a:t>값 타입이 </a:t>
            </a:r>
            <a:r>
              <a:rPr lang="en-US" altLang="ko-KR" dirty="0" smtClean="0"/>
              <a:t>Integer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Map </a:t>
            </a:r>
            <a:r>
              <a:rPr lang="ko-KR" altLang="en-US" dirty="0" smtClean="0"/>
              <a:t>컬렉션 생성하고 </a:t>
            </a:r>
            <a:r>
              <a:rPr lang="en-US" altLang="ko-KR" dirty="0" smtClean="0"/>
              <a:t>put()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키와 값을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키로 값 얻거나 제거하기 위해 </a:t>
            </a:r>
            <a:r>
              <a:rPr lang="en-US" altLang="ko-KR" dirty="0" smtClean="0"/>
              <a:t>get()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remove()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저장된 전체 객체를 대상으로 하나씩 얻고 싶은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keySet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모든 키를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컬렉션으로 얻은 뒤 반복자 통해 키 하나씩 얻고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통해 값 얻음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599"/>
            <a:ext cx="7315200" cy="14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7315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3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컬렉션 프레임워크</a:t>
            </a:r>
            <a:r>
              <a:rPr lang="en-US" altLang="ko-KR" dirty="0" smtClean="0"/>
              <a:t>, List </a:t>
            </a:r>
            <a:r>
              <a:rPr lang="ko-KR" altLang="en-US" dirty="0" smtClean="0"/>
              <a:t>컬렉션</a:t>
            </a:r>
            <a:r>
              <a:rPr lang="en-US" altLang="ko-KR" dirty="0" smtClean="0"/>
              <a:t>, Set </a:t>
            </a:r>
            <a:r>
              <a:rPr lang="ko-KR" altLang="en-US" dirty="0" smtClean="0"/>
              <a:t>컬렉션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배열이 가지는 불편함을 해결하기 위해 제공되는 컬렉션 프레임워크에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entrySet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모든 </a:t>
            </a:r>
            <a:r>
              <a:rPr lang="en-US" altLang="ko-KR" dirty="0" err="1" smtClean="0"/>
              <a:t>Map.Entry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컬렉션으로 얻은 뒤 반복자 통해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하나씩 얻고 </a:t>
            </a:r>
            <a:r>
              <a:rPr lang="en-US" altLang="ko-KR" dirty="0" err="1" smtClean="0"/>
              <a:t>getKey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getValue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이용해 키와 값 얻음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85444"/>
            <a:ext cx="7391400" cy="210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2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HashMap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대표적인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HashMap</a:t>
            </a:r>
            <a:r>
              <a:rPr lang="ko-KR" altLang="en-US" dirty="0" smtClean="0"/>
              <a:t>의 키로 사용할 객체는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동등 객체가 될 조건 정해야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리턴값</a:t>
            </a:r>
            <a:r>
              <a:rPr lang="ko-KR" altLang="en-US" dirty="0" smtClean="0"/>
              <a:t> 같고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 </a:t>
            </a:r>
            <a:r>
              <a:rPr lang="ko-KR" altLang="en-US" dirty="0" err="1" smtClean="0"/>
              <a:t>리턴해야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 smtClean="0"/>
              <a:t>HashMap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생성하려면 키</a:t>
            </a:r>
            <a:r>
              <a:rPr lang="en-US" altLang="ko-KR" dirty="0"/>
              <a:t> </a:t>
            </a:r>
            <a:r>
              <a:rPr lang="ko-KR" altLang="en-US" dirty="0" smtClean="0"/>
              <a:t>타입과 값 타입을 타입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주고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37" y="2438400"/>
            <a:ext cx="5486400" cy="146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56536"/>
            <a:ext cx="7086600" cy="112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398"/>
            <a:ext cx="708660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이름을 키로 점수를 값으로 저장하기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2" y="1514474"/>
            <a:ext cx="749124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73668"/>
            <a:ext cx="86106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8486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7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6819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16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3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키로 사용할 객체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866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50574"/>
            <a:ext cx="7086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1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학번과 이름이 동일한 경우 같은 키로 인식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91400" cy="411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Hashtable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 smtClean="0"/>
              <a:t>HashMap</a:t>
            </a:r>
            <a:r>
              <a:rPr lang="ko-KR" altLang="en-US" dirty="0" smtClean="0"/>
              <a:t>과 동일한 내부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동기화된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구성되어 멀티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err="1" smtClean="0"/>
              <a:t>Hashtable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수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실행을 완료해야만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키로 사용할 객체를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동등 객체 될 조건 정해야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키 타입과 값 타입 지정하고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58964"/>
            <a:ext cx="4191000" cy="155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648200"/>
            <a:ext cx="7239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15000"/>
            <a:ext cx="7239000" cy="7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아이디와 비밀번호 검사하기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1625"/>
            <a:ext cx="7315200" cy="478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3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010400" cy="498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88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컬렉션 프레임워크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(Collection Framework)</a:t>
            </a:r>
          </a:p>
          <a:p>
            <a:pPr lvl="1"/>
            <a:r>
              <a:rPr lang="ko-KR" altLang="en-US" dirty="0" smtClean="0"/>
              <a:t>자료구조를 사용해서 객체들을 효율적으로 관리할 수 있도록 인터페이스와 구현 클래스를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 방법을 정해놓은 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인터페이스로 </a:t>
            </a:r>
            <a:r>
              <a:rPr lang="en-US" altLang="ko-KR" dirty="0" smtClean="0"/>
              <a:t>List, Set, Map</a:t>
            </a:r>
            <a:r>
              <a:rPr lang="ko-KR" altLang="en-US" dirty="0" smtClean="0"/>
              <a:t>이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03483"/>
            <a:ext cx="5943600" cy="320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8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컬렉션 프레임워크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널리 알려진 자료구조 사용하여 객체를 효율적으로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검색할 수 있도록 인터페이스와 구현 클래스를 </a:t>
            </a:r>
            <a:r>
              <a:rPr lang="en-US" altLang="ko-KR" dirty="0" err="1" smtClean="0"/>
              <a:t>java.</a:t>
            </a:r>
            <a:r>
              <a:rPr lang="en-US" altLang="ko-KR" dirty="0" err="1" smtClean="0"/>
              <a:t>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제공하는데 이들을 총칭하여 컬렉션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프레임워크라 한다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List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컬렉션은 배열과 비슷하게 객체를 인덱스로 관리한다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차이점은 저장용량이 자동으로 증가하며 객체 저장 시 자동 인덱스가 부여된다는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검색을 위한 다양한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제공된다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Set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컬렉션은 저장 순서 유지되지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중복해서 저장할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저장할 수 있다</a:t>
            </a:r>
            <a:r>
              <a:rPr lang="en-US" altLang="ko-KR" dirty="0" smtClean="0"/>
              <a:t>. 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Map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컬렉션은 키와 값으로 구성된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저장하는 구조를 가지고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여기서 키와 값은 모두 객체이다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키는 중복 저장될 수 없지만 값은 중복 저장될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자바의 컬렉션 프레임워크에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컬렉션은 인덱스로 객체를 관리하며 중복 저장을 허용한다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컬렉션은 순서 유지하지 않으며 중복 저장을 허용하지 않는다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컬렉션은 키와 값으로 구성된 </a:t>
            </a:r>
            <a:r>
              <a:rPr lang="en-US" altLang="ko-KR" dirty="0" err="1" smtClean="0"/>
              <a:t>Map.Entry</a:t>
            </a:r>
            <a:r>
              <a:rPr lang="ko-KR" altLang="en-US" dirty="0" smtClean="0"/>
              <a:t>를 저장한다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en-US" altLang="ko-KR" dirty="0" smtClean="0"/>
              <a:t>List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은 모두 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 가능하다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</a:t>
            </a:r>
            <a:r>
              <a:rPr lang="en-US" altLang="ko-KR" dirty="0" smtClean="0"/>
              <a:t>Board </a:t>
            </a:r>
            <a:r>
              <a:rPr lang="ko-KR" altLang="en-US" dirty="0" smtClean="0"/>
              <a:t>객체를 저장 순서에 맞게 읽고 싶습니다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적합한 컬렉션을 생성하도록 밑줄 친 부분에 코드를 적성해보세요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학번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을 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점수</a:t>
            </a:r>
            <a:r>
              <a:rPr lang="en-US" altLang="ko-KR" dirty="0" smtClean="0"/>
              <a:t>(Integer)</a:t>
            </a:r>
            <a:r>
              <a:rPr lang="ko-KR" altLang="en-US" dirty="0" smtClean="0"/>
              <a:t>를 값으로 저장하는 가정 적합한 컬렉션을 생성하도록 밑줄 친 부분에 코드를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78729"/>
            <a:ext cx="4876800" cy="76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5410200"/>
            <a:ext cx="4648200" cy="65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39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HashSet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객체를 저장하려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학번이 같으면 동일한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라고 가정하고 중복 저장이 되지 않도록 하고 싶습니다</a:t>
            </a:r>
            <a:r>
              <a:rPr lang="en-US" altLang="ko-KR" dirty="0" smtClean="0"/>
              <a:t>. Student </a:t>
            </a:r>
            <a:r>
              <a:rPr lang="ko-KR" altLang="en-US" dirty="0" smtClean="0"/>
              <a:t>클래스에서 재정의해야 하는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equals()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내용을 채워보세요</a:t>
            </a:r>
            <a:r>
              <a:rPr lang="en-US" altLang="ko-KR" dirty="0" smtClean="0"/>
              <a:t>. Student</a:t>
            </a:r>
            <a:r>
              <a:rPr lang="ko-KR" altLang="en-US" dirty="0" smtClean="0"/>
              <a:t>의 해시코드는 학번이라 가정합니다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0866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5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ko-KR" altLang="en-US" dirty="0" smtClean="0"/>
              <a:t>에 아이디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와 점수</a:t>
            </a:r>
            <a:r>
              <a:rPr lang="en-US" altLang="ko-KR" dirty="0" smtClean="0"/>
              <a:t>(Integer)</a:t>
            </a:r>
            <a:r>
              <a:rPr lang="ko-KR" altLang="en-US" dirty="0" smtClean="0"/>
              <a:t>가 저장되어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실행결과와 같이 평균 점수를 출력하고 최고 점수와 최고 점수를 받은 아이디를 출력해보세요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78875"/>
            <a:ext cx="7162800" cy="461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List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객체를 인덱스로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저장용량이 자동으로 증가하며 객체 저장 시 자동 인덱스가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위한 다양한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자체를 저장하는 것이 아닌 객체 번지 참조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null</a:t>
            </a:r>
            <a:r>
              <a:rPr lang="ko-KR" altLang="en-US" dirty="0" smtClean="0"/>
              <a:t>도 저장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List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77409"/>
            <a:ext cx="533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772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69" y="4411717"/>
            <a:ext cx="7162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1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컬렉션에 저장된 모든 객체를 대상으로 하나씩 가져와 처리하려는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for</a:t>
            </a:r>
            <a:r>
              <a:rPr lang="ko-KR" altLang="en-US" dirty="0" smtClean="0"/>
              <a:t>문 이용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010400" cy="14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3657599"/>
            <a:ext cx="7005145" cy="12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ArrayList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인터페이스의 대표적 구현 클래스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 err="1" smtClean="0"/>
              <a:t>ArrayList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62806"/>
            <a:ext cx="5257800" cy="258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4648202"/>
            <a:ext cx="7315200" cy="114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2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객체 추가하면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 인덱스부터 차례로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제거하는 경우 바로 뒤 인덱스부터 마지막 인덱스까지 모두 앞으로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당겨짐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String </a:t>
            </a:r>
            <a:r>
              <a:rPr lang="ko-KR" altLang="en-US" dirty="0" smtClean="0"/>
              <a:t>객체를 저장하는 </a:t>
            </a:r>
            <a:r>
              <a:rPr lang="en-US" altLang="ko-KR" dirty="0" err="1" smtClean="0"/>
              <a:t>ArrayList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0238"/>
            <a:ext cx="5486400" cy="107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3914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5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17882</TotalTime>
  <Words>1031</Words>
  <Application>Microsoft Office PowerPoint</Application>
  <PresentationFormat>화면 슬라이드 쇼(4:3)</PresentationFormat>
  <Paragraphs>222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굴림</vt:lpstr>
      <vt:lpstr>Arial</vt:lpstr>
      <vt:lpstr>돋움</vt:lpstr>
      <vt:lpstr>맑은 고딕</vt:lpstr>
      <vt:lpstr>Wingdings</vt:lpstr>
      <vt:lpstr>HY견고딕</vt:lpstr>
      <vt:lpstr>나눔스퀘어OTF</vt:lpstr>
      <vt:lpstr>Verdana</vt:lpstr>
      <vt:lpstr>5_디자인 사용자 지정</vt:lpstr>
      <vt:lpstr>13-1. 컬렉션 프레임워크</vt:lpstr>
      <vt:lpstr>목차</vt:lpstr>
      <vt:lpstr>시작하기 전에</vt:lpstr>
      <vt:lpstr>시작하기 전에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키워드로 끝내는 핵심 포인트 </vt:lpstr>
      <vt:lpstr>확인문제</vt:lpstr>
      <vt:lpstr>확인문제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2742</cp:revision>
  <dcterms:created xsi:type="dcterms:W3CDTF">2004-07-21T02:43:03Z</dcterms:created>
  <dcterms:modified xsi:type="dcterms:W3CDTF">2019-06-17T00:59:39Z</dcterms:modified>
</cp:coreProperties>
</file>